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58299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Тема: </a:t>
            </a:r>
            <a:r>
              <a:rPr lang="ru-RU" sz="5400" dirty="0" smtClean="0">
                <a:solidFill>
                  <a:srgbClr val="FF0000"/>
                </a:solidFill>
              </a:rPr>
              <a:t>День воспитателя и всех работников детского сада.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136841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Цель: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Продолжить</a:t>
            </a:r>
            <a:r>
              <a:rPr lang="ru-RU" sz="3200" dirty="0" smtClean="0"/>
              <a:t> з</a:t>
            </a:r>
            <a:r>
              <a:rPr lang="ru-RU" sz="3200" dirty="0" smtClean="0">
                <a:solidFill>
                  <a:schemeClr val="bg1"/>
                </a:solidFill>
              </a:rPr>
              <a:t>накомство с детским садом, как ближайшим социальным окружением ребёнка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214554"/>
            <a:ext cx="8472518" cy="425769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Задачи: </a:t>
            </a:r>
          </a:p>
          <a:p>
            <a:pPr>
              <a:buNone/>
            </a:pPr>
            <a:r>
              <a:rPr lang="ru-RU" dirty="0" smtClean="0"/>
              <a:t>1. Наблюдение за трудом сотрудников детского сада (помощник воспитателя, повар, медицинская сестра).</a:t>
            </a:r>
          </a:p>
          <a:p>
            <a:pPr>
              <a:buNone/>
            </a:pPr>
            <a:r>
              <a:rPr lang="ru-RU" dirty="0" smtClean="0"/>
              <a:t>2. Способствовать созданию условий для формирования положительных эмоций по отношению к детскому саду, воспитателю, детям.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Принимайте поздравленья,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От любимых малышей,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Прочь гоните все сомненья,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Вы на свете всех мудрей!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SCN09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635384"/>
            <a:ext cx="6962164" cy="5222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Тема: День воспитателя и всех работников детского сада.</vt:lpstr>
      <vt:lpstr>Цель:  Продолжить знакомство с детским садом, как ближайшим социальным окружением ребёнка. </vt:lpstr>
      <vt:lpstr>Принимайте поздравленья, От любимых малышей, Прочь гоните все сомненья,  Вы на свете всех мудрей!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Sirius</cp:lastModifiedBy>
  <cp:revision>6</cp:revision>
  <dcterms:modified xsi:type="dcterms:W3CDTF">2016-09-29T01:27:49Z</dcterms:modified>
</cp:coreProperties>
</file>